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7"/>
  </p:notesMasterIdLst>
  <p:handoutMasterIdLst>
    <p:handoutMasterId r:id="rId8"/>
  </p:handoutMasterIdLst>
  <p:sldIdLst>
    <p:sldId id="256" r:id="rId2"/>
    <p:sldId id="324" r:id="rId3"/>
    <p:sldId id="271" r:id="rId4"/>
    <p:sldId id="325" r:id="rId5"/>
    <p:sldId id="32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874" autoAdjust="0"/>
    <p:restoredTop sz="94660"/>
  </p:normalViewPr>
  <p:slideViewPr>
    <p:cSldViewPr>
      <p:cViewPr>
        <p:scale>
          <a:sx n="85" d="100"/>
          <a:sy n="85" d="100"/>
        </p:scale>
        <p:origin x="-134" y="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0148404-1885-4D45-8B39-64DD19F1F016}" type="datetimeFigureOut">
              <a:rPr lang="en-US" smtClean="0"/>
              <a:pPr/>
              <a:t>10/8/2014</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0A0BA59-0469-46DB-9C63-4B520ADF5036}" type="slidenum">
              <a:rPr lang="en-US" smtClean="0"/>
              <a:pPr/>
              <a:t>‹#›</a:t>
            </a:fld>
            <a:endParaRPr lang="en-US" dirty="0"/>
          </a:p>
        </p:txBody>
      </p:sp>
    </p:spTree>
    <p:extLst>
      <p:ext uri="{BB962C8B-B14F-4D97-AF65-F5344CB8AC3E}">
        <p14:creationId xmlns:p14="http://schemas.microsoft.com/office/powerpoint/2010/main" val="11584755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F89D66E-7D94-4D18-9523-4FB1B92DF180}" type="datetimeFigureOut">
              <a:rPr lang="en-US" smtClean="0"/>
              <a:pPr/>
              <a:t>10/8/2014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5760F06-21EA-4B60-803D-A9B646791BCE}" type="slidenum">
              <a:rPr lang="en-US" smtClean="0"/>
              <a:pPr/>
              <a:t>‹#›</a:t>
            </a:fld>
            <a:endParaRPr lang="en-US" dirty="0"/>
          </a:p>
        </p:txBody>
      </p:sp>
    </p:spTree>
    <p:extLst>
      <p:ext uri="{BB962C8B-B14F-4D97-AF65-F5344CB8AC3E}">
        <p14:creationId xmlns:p14="http://schemas.microsoft.com/office/powerpoint/2010/main" val="4793290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25882312-7F26-4558-80AF-C59D6719E5CC}" type="datetime1">
              <a:rPr lang="en-US" smtClean="0"/>
              <a:pPr/>
              <a:t>10/8/2014</a:t>
            </a:fld>
            <a:endParaRPr lang="en-US" dirty="0"/>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dirty="0"/>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36309840-C10A-4EDA-B193-89320DA3D8E3}"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7F9304-423F-4336-92E8-A1481389A9E1}" type="datetime1">
              <a:rPr lang="en-US" smtClean="0"/>
              <a:pPr/>
              <a:t>10/8/2014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309840-C10A-4EDA-B193-89320DA3D8E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B77A4DA-2060-4A14-8C52-F5F6BF50055D}" type="datetime1">
              <a:rPr lang="en-US" smtClean="0"/>
              <a:pPr/>
              <a:t>10/8/2014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309840-C10A-4EDA-B193-89320DA3D8E3}"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4D2C851-311C-43A9-AED2-6C05D5486852}" type="datetime1">
              <a:rPr lang="en-US" smtClean="0"/>
              <a:pPr/>
              <a:t>10/8/2014</a:t>
            </a:fld>
            <a:endParaRPr lang="en-US" dirty="0"/>
          </a:p>
        </p:txBody>
      </p:sp>
      <p:sp>
        <p:nvSpPr>
          <p:cNvPr id="9" name="Slide Number Placeholder 8"/>
          <p:cNvSpPr>
            <a:spLocks noGrp="1"/>
          </p:cNvSpPr>
          <p:nvPr>
            <p:ph type="sldNum" sz="quarter" idx="15"/>
          </p:nvPr>
        </p:nvSpPr>
        <p:spPr/>
        <p:txBody>
          <a:bodyPr rtlCol="0"/>
          <a:lstStyle/>
          <a:p>
            <a:fld id="{36309840-C10A-4EDA-B193-89320DA3D8E3}" type="slidenum">
              <a:rPr lang="en-US" smtClean="0"/>
              <a:pPr/>
              <a:t>‹#›</a:t>
            </a:fld>
            <a:endParaRPr lang="en-US" dirty="0"/>
          </a:p>
        </p:txBody>
      </p:sp>
      <p:sp>
        <p:nvSpPr>
          <p:cNvPr id="10" name="Footer Placeholder 9"/>
          <p:cNvSpPr>
            <a:spLocks noGrp="1"/>
          </p:cNvSpPr>
          <p:nvPr>
            <p:ph type="ftr" sz="quarter" idx="16"/>
          </p:nvPr>
        </p:nvSpPr>
        <p:spPr/>
        <p:txBody>
          <a:bodyPr rtlCol="0"/>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8AD64AD7-6671-4B02-93E0-47399A572CB0}" type="datetime1">
              <a:rPr lang="en-US" smtClean="0"/>
              <a:pPr/>
              <a:t>10/8/2014</a:t>
            </a:fld>
            <a:endParaRPr lang="en-US" dirty="0"/>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dirty="0"/>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Slide Number Placeholder 5"/>
          <p:cNvSpPr>
            <a:spLocks noGrp="1"/>
          </p:cNvSpPr>
          <p:nvPr>
            <p:ph type="sldNum" sz="quarter" idx="12"/>
          </p:nvPr>
        </p:nvSpPr>
        <p:spPr bwMode="auto">
          <a:xfrm>
            <a:off x="1340616" y="4928702"/>
            <a:ext cx="609600" cy="517524"/>
          </a:xfrm>
        </p:spPr>
        <p:txBody>
          <a:bodyPr/>
          <a:lstStyle/>
          <a:p>
            <a:fld id="{36309840-C10A-4EDA-B193-89320DA3D8E3}"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34988A4-A8F5-4A85-8B7A-E10C62A50F75}" type="datetime1">
              <a:rPr lang="en-US" smtClean="0"/>
              <a:pPr/>
              <a:t>10/8/2014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6309840-C10A-4EDA-B193-89320DA3D8E3}" type="slidenum">
              <a:rPr lang="en-US" smtClean="0"/>
              <a:pPr/>
              <a:t>‹#›</a:t>
            </a:fld>
            <a:endParaRPr lang="en-US" dirty="0"/>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CA228BBD-C08F-4054-A7A9-4B78AA203F17}" type="datetime1">
              <a:rPr lang="en-US" smtClean="0"/>
              <a:pPr/>
              <a:t>10/8/2014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6309840-C10A-4EDA-B193-89320DA3D8E3}" type="slidenum">
              <a:rPr lang="en-US" smtClean="0"/>
              <a:pPr/>
              <a:t>‹#›</a:t>
            </a:fld>
            <a:endParaRPr lang="en-US" dirty="0"/>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3CB28E62-257C-491E-90C6-480C753D9300}" type="datetime1">
              <a:rPr lang="en-US" smtClean="0"/>
              <a:pPr/>
              <a:t>10/8/2014</a:t>
            </a:fld>
            <a:endParaRPr lang="en-US" dirty="0"/>
          </a:p>
        </p:txBody>
      </p:sp>
      <p:sp>
        <p:nvSpPr>
          <p:cNvPr id="7" name="Slide Number Placeholder 6"/>
          <p:cNvSpPr>
            <a:spLocks noGrp="1"/>
          </p:cNvSpPr>
          <p:nvPr>
            <p:ph type="sldNum" sz="quarter" idx="11"/>
          </p:nvPr>
        </p:nvSpPr>
        <p:spPr/>
        <p:txBody>
          <a:bodyPr rtlCol="0"/>
          <a:lstStyle/>
          <a:p>
            <a:fld id="{36309840-C10A-4EDA-B193-89320DA3D8E3}" type="slidenum">
              <a:rPr lang="en-US" smtClean="0"/>
              <a:pPr/>
              <a:t>‹#›</a:t>
            </a:fld>
            <a:endParaRPr lang="en-US" dirty="0"/>
          </a:p>
        </p:txBody>
      </p:sp>
      <p:sp>
        <p:nvSpPr>
          <p:cNvPr id="8" name="Footer Placeholder 7"/>
          <p:cNvSpPr>
            <a:spLocks noGrp="1"/>
          </p:cNvSpPr>
          <p:nvPr>
            <p:ph type="ftr" sz="quarter" idx="12"/>
          </p:nvPr>
        </p:nvSpPr>
        <p:spPr/>
        <p:txBody>
          <a:bodyPr rtlCol="0"/>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16707B-596F-41B6-8A12-89A3FFB2F40C}" type="datetime1">
              <a:rPr lang="en-US" smtClean="0"/>
              <a:pPr/>
              <a:t>10/8/2014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6309840-C10A-4EDA-B193-89320DA3D8E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7881FEAF-C9A4-45E8-A754-B77EAE55E85B}" type="datetime1">
              <a:rPr lang="en-US" smtClean="0"/>
              <a:pPr/>
              <a:t>10/8/2014</a:t>
            </a:fld>
            <a:endParaRPr lang="en-US" dirty="0"/>
          </a:p>
        </p:txBody>
      </p:sp>
      <p:sp>
        <p:nvSpPr>
          <p:cNvPr id="22" name="Slide Number Placeholder 21"/>
          <p:cNvSpPr>
            <a:spLocks noGrp="1"/>
          </p:cNvSpPr>
          <p:nvPr>
            <p:ph type="sldNum" sz="quarter" idx="15"/>
          </p:nvPr>
        </p:nvSpPr>
        <p:spPr/>
        <p:txBody>
          <a:bodyPr rtlCol="0"/>
          <a:lstStyle/>
          <a:p>
            <a:fld id="{36309840-C10A-4EDA-B193-89320DA3D8E3}" type="slidenum">
              <a:rPr lang="en-US" smtClean="0"/>
              <a:pPr/>
              <a:t>‹#›</a:t>
            </a:fld>
            <a:endParaRPr lang="en-US" dirty="0"/>
          </a:p>
        </p:txBody>
      </p:sp>
      <p:sp>
        <p:nvSpPr>
          <p:cNvPr id="23" name="Footer Placeholder 22"/>
          <p:cNvSpPr>
            <a:spLocks noGrp="1"/>
          </p:cNvSpPr>
          <p:nvPr>
            <p:ph type="ftr" sz="quarter" idx="16"/>
          </p:nvPr>
        </p:nvSpPr>
        <p:spPr/>
        <p:txBody>
          <a:bodyPr rtlCol="0"/>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dirty="0"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499677E8-94A5-4E70-A0CC-BFC225E2C90C}" type="datetime1">
              <a:rPr lang="en-US" smtClean="0"/>
              <a:pPr/>
              <a:t>10/8/2014</a:t>
            </a:fld>
            <a:endParaRPr lang="en-US" dirty="0"/>
          </a:p>
        </p:txBody>
      </p:sp>
      <p:sp>
        <p:nvSpPr>
          <p:cNvPr id="18" name="Slide Number Placeholder 17"/>
          <p:cNvSpPr>
            <a:spLocks noGrp="1"/>
          </p:cNvSpPr>
          <p:nvPr>
            <p:ph type="sldNum" sz="quarter" idx="11"/>
          </p:nvPr>
        </p:nvSpPr>
        <p:spPr/>
        <p:txBody>
          <a:bodyPr rtlCol="0"/>
          <a:lstStyle/>
          <a:p>
            <a:fld id="{36309840-C10A-4EDA-B193-89320DA3D8E3}" type="slidenum">
              <a:rPr lang="en-US" smtClean="0"/>
              <a:pPr/>
              <a:t>‹#›</a:t>
            </a:fld>
            <a:endParaRPr lang="en-US" dirty="0"/>
          </a:p>
        </p:txBody>
      </p:sp>
      <p:sp>
        <p:nvSpPr>
          <p:cNvPr id="21" name="Footer Placeholder 20"/>
          <p:cNvSpPr>
            <a:spLocks noGrp="1"/>
          </p:cNvSpPr>
          <p:nvPr>
            <p:ph type="ftr" sz="quarter" idx="12"/>
          </p:nvPr>
        </p:nvSpPr>
        <p:spPr/>
        <p:txBody>
          <a:bodyPr rtlCol="0"/>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7C46A7D-CD01-45F5-93AE-623ADEB230D9}" type="datetime1">
              <a:rPr lang="en-US" smtClean="0"/>
              <a:pPr/>
              <a:t>10/8/2014</a:t>
            </a:fld>
            <a:endParaRPr lang="en-US" dirty="0"/>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dirty="0"/>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36309840-C10A-4EDA-B193-89320DA3D8E3}"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How To Certify Time</a:t>
            </a:r>
            <a:endParaRPr lang="en-US"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36309840-C10A-4EDA-B193-89320DA3D8E3}" type="slidenum">
              <a:rPr lang="en-US" smtClean="0"/>
              <a:pPr/>
              <a:t>1</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Approval Navigation</a:t>
            </a:r>
            <a:endParaRPr lang="en-US" dirty="0"/>
          </a:p>
        </p:txBody>
      </p:sp>
      <p:sp>
        <p:nvSpPr>
          <p:cNvPr id="3" name="Content Placeholder 2"/>
          <p:cNvSpPr>
            <a:spLocks noGrp="1"/>
          </p:cNvSpPr>
          <p:nvPr>
            <p:ph sz="quarter" idx="1"/>
          </p:nvPr>
        </p:nvSpPr>
        <p:spPr/>
        <p:txBody>
          <a:bodyPr/>
          <a:lstStyle/>
          <a:p>
            <a:r>
              <a:rPr lang="en-US" dirty="0" smtClean="0"/>
              <a:t>On navigation panel click – “Certify Time”</a:t>
            </a:r>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1066800" y="2209800"/>
            <a:ext cx="6515100" cy="4191000"/>
          </a:xfrm>
          <a:prstGeom prst="rect">
            <a:avLst/>
          </a:prstGeom>
          <a:noFill/>
          <a:ln w="9525">
            <a:noFill/>
            <a:miter lim="800000"/>
            <a:headEnd/>
            <a:tailEnd/>
          </a:ln>
        </p:spPr>
      </p:pic>
      <p:sp>
        <p:nvSpPr>
          <p:cNvPr id="7" name="Oval 6"/>
          <p:cNvSpPr/>
          <p:nvPr/>
        </p:nvSpPr>
        <p:spPr>
          <a:xfrm>
            <a:off x="609600" y="4114800"/>
            <a:ext cx="3962400" cy="685800"/>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15"/>
          </p:nvPr>
        </p:nvSpPr>
        <p:spPr/>
        <p:txBody>
          <a:bodyPr/>
          <a:lstStyle/>
          <a:p>
            <a:fld id="{36309840-C10A-4EDA-B193-89320DA3D8E3}" type="slidenum">
              <a:rPr lang="en-US" smtClean="0"/>
              <a:pPr/>
              <a:t>2</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Employee - Approve time</a:t>
            </a:r>
            <a:endParaRPr lang="en-US" dirty="0"/>
          </a:p>
        </p:txBody>
      </p:sp>
      <p:sp>
        <p:nvSpPr>
          <p:cNvPr id="7" name="Slide Number Placeholder 6"/>
          <p:cNvSpPr>
            <a:spLocks noGrp="1"/>
          </p:cNvSpPr>
          <p:nvPr>
            <p:ph type="sldNum" sz="quarter" idx="15"/>
          </p:nvPr>
        </p:nvSpPr>
        <p:spPr/>
        <p:txBody>
          <a:bodyPr/>
          <a:lstStyle/>
          <a:p>
            <a:fld id="{36309840-C10A-4EDA-B193-89320DA3D8E3}" type="slidenum">
              <a:rPr lang="en-US" smtClean="0"/>
              <a:pPr/>
              <a:t>3</a:t>
            </a:fld>
            <a:endParaRPr lang="en-US" dirty="0"/>
          </a:p>
        </p:txBody>
      </p:sp>
      <p:sp>
        <p:nvSpPr>
          <p:cNvPr id="8" name="Content Placeholder 7"/>
          <p:cNvSpPr>
            <a:spLocks noGrp="1"/>
          </p:cNvSpPr>
          <p:nvPr>
            <p:ph sz="quarter" idx="1"/>
          </p:nvPr>
        </p:nvSpPr>
        <p:spPr/>
        <p:txBody>
          <a:bodyPr/>
          <a:lstStyle/>
          <a:p>
            <a:r>
              <a:rPr lang="en-US" dirty="0" smtClean="0"/>
              <a:t>The following screen will appear.  Make sure the start date and end date for the period is correct, review your payable time and if your payable time is correct select “Go To Southeastern Certify Time.</a:t>
            </a:r>
          </a:p>
          <a:p>
            <a:endParaRPr lang="en-US" dirty="0" smtClean="0"/>
          </a:p>
        </p:txBody>
      </p:sp>
      <p:pic>
        <p:nvPicPr>
          <p:cNvPr id="9" name="Content Placeholder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auto">
          <a:xfrm>
            <a:off x="838200" y="3581400"/>
            <a:ext cx="6457678" cy="2819400"/>
          </a:xfrm>
          <a:prstGeom prst="rect">
            <a:avLst/>
          </a:prstGeom>
          <a:noFill/>
          <a:extLst>
            <a:ext uri="{909E8E84-426E-40DD-AFC4-6F175D3DCCD1}">
              <a14:hiddenFill xmlns:a14="http://schemas.microsoft.com/office/drawing/2010/main">
                <a:solidFill>
                  <a:srgbClr val="FFFFFF"/>
                </a:solidFill>
              </a14:hiddenFill>
            </a:ext>
          </a:extLst>
        </p:spPr>
      </p:pic>
      <p:sp>
        <p:nvSpPr>
          <p:cNvPr id="10" name="Oval 9"/>
          <p:cNvSpPr/>
          <p:nvPr/>
        </p:nvSpPr>
        <p:spPr>
          <a:xfrm>
            <a:off x="1371600" y="3581400"/>
            <a:ext cx="1828800" cy="381000"/>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p:cNvSpPr/>
          <p:nvPr/>
        </p:nvSpPr>
        <p:spPr>
          <a:xfrm>
            <a:off x="3505200" y="6019800"/>
            <a:ext cx="3886200" cy="533400"/>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Certify Time	</a:t>
            </a:r>
            <a:endParaRPr lang="en-US" dirty="0"/>
          </a:p>
        </p:txBody>
      </p:sp>
      <p:sp>
        <p:nvSpPr>
          <p:cNvPr id="3" name="Content Placeholder 2"/>
          <p:cNvSpPr>
            <a:spLocks noGrp="1"/>
          </p:cNvSpPr>
          <p:nvPr>
            <p:ph sz="quarter" idx="1"/>
          </p:nvPr>
        </p:nvSpPr>
        <p:spPr/>
        <p:txBody>
          <a:bodyPr/>
          <a:lstStyle/>
          <a:p>
            <a:r>
              <a:rPr lang="en-US" dirty="0" smtClean="0"/>
              <a:t>The following screen will appear.  Select the pay period you would like to certify and click “I performed my duty for the selected pay period.”</a:t>
            </a:r>
          </a:p>
          <a:p>
            <a:endParaRPr lang="en-US" dirty="0" smtClean="0"/>
          </a:p>
          <a:p>
            <a:pPr>
              <a:buNone/>
            </a:pPr>
            <a:endParaRPr lang="en-US" dirty="0"/>
          </a:p>
        </p:txBody>
      </p:sp>
      <p:sp>
        <p:nvSpPr>
          <p:cNvPr id="4" name="Slide Number Placeholder 3"/>
          <p:cNvSpPr>
            <a:spLocks noGrp="1"/>
          </p:cNvSpPr>
          <p:nvPr>
            <p:ph type="sldNum" sz="quarter" idx="15"/>
          </p:nvPr>
        </p:nvSpPr>
        <p:spPr/>
        <p:txBody>
          <a:bodyPr/>
          <a:lstStyle/>
          <a:p>
            <a:fld id="{36309840-C10A-4EDA-B193-89320DA3D8E3}" type="slidenum">
              <a:rPr lang="en-US" smtClean="0"/>
              <a:pPr/>
              <a:t>4</a:t>
            </a:fld>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1143000" y="3048000"/>
            <a:ext cx="7010400" cy="3305175"/>
          </a:xfrm>
          <a:prstGeom prst="rect">
            <a:avLst/>
          </a:prstGeom>
          <a:noFill/>
          <a:ln w="9525">
            <a:noFill/>
            <a:miter lim="800000"/>
            <a:headEnd/>
            <a:tailEnd/>
          </a:ln>
        </p:spPr>
      </p:pic>
      <p:sp>
        <p:nvSpPr>
          <p:cNvPr id="7" name="Oval 6"/>
          <p:cNvSpPr/>
          <p:nvPr/>
        </p:nvSpPr>
        <p:spPr>
          <a:xfrm>
            <a:off x="1447800" y="5486400"/>
            <a:ext cx="1219200" cy="304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p:cNvSpPr/>
          <p:nvPr/>
        </p:nvSpPr>
        <p:spPr>
          <a:xfrm>
            <a:off x="1143000" y="5791200"/>
            <a:ext cx="7010400" cy="381000"/>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Text Placeholder 2"/>
          <p:cNvSpPr>
            <a:spLocks noGrp="1"/>
          </p:cNvSpPr>
          <p:nvPr>
            <p:ph type="body" idx="1"/>
          </p:nvPr>
        </p:nvSpPr>
        <p:spPr>
          <a:xfrm>
            <a:off x="914400" y="685800"/>
            <a:ext cx="7772400" cy="3315136"/>
          </a:xfrm>
        </p:spPr>
        <p:txBody>
          <a:bodyPr>
            <a:normAutofit/>
          </a:bodyPr>
          <a:lstStyle/>
          <a:p>
            <a:endParaRPr lang="en-US" dirty="0" smtClean="0"/>
          </a:p>
          <a:p>
            <a:endParaRPr lang="en-US" dirty="0" smtClean="0"/>
          </a:p>
          <a:p>
            <a:r>
              <a:rPr lang="en-US" dirty="0" smtClean="0"/>
              <a:t>		For Questions or Support Call</a:t>
            </a:r>
          </a:p>
          <a:p>
            <a:endParaRPr lang="en-US" dirty="0" smtClean="0"/>
          </a:p>
          <a:p>
            <a:r>
              <a:rPr lang="en-US" dirty="0" smtClean="0"/>
              <a:t>			Judy Bowles                549-5381</a:t>
            </a:r>
          </a:p>
          <a:p>
            <a:r>
              <a:rPr lang="en-US" dirty="0" smtClean="0"/>
              <a:t>			John Foster                 549-3244</a:t>
            </a:r>
          </a:p>
          <a:p>
            <a:r>
              <a:rPr lang="en-US" dirty="0" smtClean="0"/>
              <a:t>			John Paul Domiano   549-3345</a:t>
            </a:r>
          </a:p>
          <a:p>
            <a:endParaRPr lang="en-US" dirty="0"/>
          </a:p>
        </p:txBody>
      </p:sp>
      <p:sp>
        <p:nvSpPr>
          <p:cNvPr id="4" name="Slide Number Placeholder 3"/>
          <p:cNvSpPr>
            <a:spLocks noGrp="1"/>
          </p:cNvSpPr>
          <p:nvPr>
            <p:ph type="sldNum" sz="quarter" idx="12"/>
          </p:nvPr>
        </p:nvSpPr>
        <p:spPr/>
        <p:txBody>
          <a:bodyPr/>
          <a:lstStyle/>
          <a:p>
            <a:fld id="{36309840-C10A-4EDA-B193-89320DA3D8E3}" type="slidenum">
              <a:rPr lang="en-US" smtClean="0"/>
              <a:pPr/>
              <a:t>5</a:t>
            </a:fld>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7096</TotalTime>
  <Words>94</Words>
  <Application>Microsoft Office PowerPoint</Application>
  <PresentationFormat>On-screen Show (4:3)</PresentationFormat>
  <Paragraphs>20</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Oriel</vt:lpstr>
      <vt:lpstr>How To Certify Time</vt:lpstr>
      <vt:lpstr>Time Approval Navigation</vt:lpstr>
      <vt:lpstr>Employee - Approve time</vt:lpstr>
      <vt:lpstr>Certify Time </vt:lpstr>
      <vt:lpstr> </vt:lpstr>
    </vt:vector>
  </TitlesOfParts>
  <Company>Southeastern Louisiana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Time and Labor 9.2</dc:title>
  <dc:creator>W0158730</dc:creator>
  <cp:lastModifiedBy>UserSELU</cp:lastModifiedBy>
  <cp:revision>356</cp:revision>
  <dcterms:created xsi:type="dcterms:W3CDTF">2014-08-14T20:32:03Z</dcterms:created>
  <dcterms:modified xsi:type="dcterms:W3CDTF">2014-10-08T12:58:49Z</dcterms:modified>
</cp:coreProperties>
</file>