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handoutMasterIdLst>
    <p:handoutMasterId r:id="rId24"/>
  </p:handoutMasterIdLst>
  <p:sldIdLst>
    <p:sldId id="256" r:id="rId2"/>
    <p:sldId id="328" r:id="rId3"/>
    <p:sldId id="322" r:id="rId4"/>
    <p:sldId id="280" r:id="rId5"/>
    <p:sldId id="330" r:id="rId6"/>
    <p:sldId id="331" r:id="rId7"/>
    <p:sldId id="332" r:id="rId8"/>
    <p:sldId id="333" r:id="rId9"/>
    <p:sldId id="297" r:id="rId10"/>
    <p:sldId id="298" r:id="rId11"/>
    <p:sldId id="323" r:id="rId12"/>
    <p:sldId id="334" r:id="rId13"/>
    <p:sldId id="299" r:id="rId14"/>
    <p:sldId id="335" r:id="rId15"/>
    <p:sldId id="336" r:id="rId16"/>
    <p:sldId id="337" r:id="rId17"/>
    <p:sldId id="269" r:id="rId18"/>
    <p:sldId id="338" r:id="rId19"/>
    <p:sldId id="339" r:id="rId20"/>
    <p:sldId id="340" r:id="rId21"/>
    <p:sldId id="32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4" autoAdjust="0"/>
    <p:restoredTop sz="94660"/>
  </p:normalViewPr>
  <p:slideViewPr>
    <p:cSldViewPr>
      <p:cViewPr>
        <p:scale>
          <a:sx n="85" d="100"/>
          <a:sy n="85" d="100"/>
        </p:scale>
        <p:origin x="-134"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148404-1885-4D45-8B39-64DD19F1F016}" type="datetimeFigureOut">
              <a:rPr lang="en-US" smtClean="0"/>
              <a:pPr/>
              <a:t>10/8/2014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A0BA59-0469-46DB-9C63-4B520ADF5036}" type="slidenum">
              <a:rPr lang="en-US" smtClean="0"/>
              <a:pPr/>
              <a:t>‹#›</a:t>
            </a:fld>
            <a:endParaRPr lang="en-US" dirty="0"/>
          </a:p>
        </p:txBody>
      </p:sp>
    </p:spTree>
    <p:extLst>
      <p:ext uri="{BB962C8B-B14F-4D97-AF65-F5344CB8AC3E}">
        <p14:creationId xmlns:p14="http://schemas.microsoft.com/office/powerpoint/2010/main" val="1158475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89D66E-7D94-4D18-9523-4FB1B92DF180}" type="datetimeFigureOut">
              <a:rPr lang="en-US" smtClean="0"/>
              <a:pPr/>
              <a:t>10/8/2014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760F06-21EA-4B60-803D-A9B646791BCE}" type="slidenum">
              <a:rPr lang="en-US" smtClean="0"/>
              <a:pPr/>
              <a:t>‹#›</a:t>
            </a:fld>
            <a:endParaRPr lang="en-US" dirty="0"/>
          </a:p>
        </p:txBody>
      </p:sp>
    </p:spTree>
    <p:extLst>
      <p:ext uri="{BB962C8B-B14F-4D97-AF65-F5344CB8AC3E}">
        <p14:creationId xmlns:p14="http://schemas.microsoft.com/office/powerpoint/2010/main" val="479329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5882312-7F26-4558-80AF-C59D6719E5CC}" type="datetime1">
              <a:rPr lang="en-US" smtClean="0"/>
              <a:pPr/>
              <a:t>10/8/2014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6309840-C10A-4EDA-B193-89320DA3D8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7F9304-423F-4336-92E8-A1481389A9E1}" type="datetime1">
              <a:rPr lang="en-US" smtClean="0"/>
              <a:pPr/>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309840-C10A-4EDA-B193-89320DA3D8E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77A4DA-2060-4A14-8C52-F5F6BF50055D}" type="datetime1">
              <a:rPr lang="en-US" smtClean="0"/>
              <a:pPr/>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309840-C10A-4EDA-B193-89320DA3D8E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4D2C851-311C-43A9-AED2-6C05D5486852}" type="datetime1">
              <a:rPr lang="en-US" smtClean="0"/>
              <a:pPr/>
              <a:t>10/8/2014</a:t>
            </a:fld>
            <a:endParaRPr lang="en-US" dirty="0"/>
          </a:p>
        </p:txBody>
      </p:sp>
      <p:sp>
        <p:nvSpPr>
          <p:cNvPr id="9" name="Slide Number Placeholder 8"/>
          <p:cNvSpPr>
            <a:spLocks noGrp="1"/>
          </p:cNvSpPr>
          <p:nvPr>
            <p:ph type="sldNum" sz="quarter" idx="15"/>
          </p:nvPr>
        </p:nvSpPr>
        <p:spPr/>
        <p:txBody>
          <a:bodyPr rtlCol="0"/>
          <a:lstStyle/>
          <a:p>
            <a:fld id="{36309840-C10A-4EDA-B193-89320DA3D8E3}"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AD64AD7-6671-4B02-93E0-47399A572CB0}" type="datetime1">
              <a:rPr lang="en-US" smtClean="0"/>
              <a:pPr/>
              <a:t>10/8/2014</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36309840-C10A-4EDA-B193-89320DA3D8E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4988A4-A8F5-4A85-8B7A-E10C62A50F75}" type="datetime1">
              <a:rPr lang="en-US" smtClean="0"/>
              <a:pPr/>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309840-C10A-4EDA-B193-89320DA3D8E3}"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A228BBD-C08F-4054-A7A9-4B78AA203F17}" type="datetime1">
              <a:rPr lang="en-US" smtClean="0"/>
              <a:pPr/>
              <a:t>10/8/2014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309840-C10A-4EDA-B193-89320DA3D8E3}"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CB28E62-257C-491E-90C6-480C753D9300}" type="datetime1">
              <a:rPr lang="en-US" smtClean="0"/>
              <a:pPr/>
              <a:t>10/8/2014</a:t>
            </a:fld>
            <a:endParaRPr lang="en-US" dirty="0"/>
          </a:p>
        </p:txBody>
      </p:sp>
      <p:sp>
        <p:nvSpPr>
          <p:cNvPr id="7" name="Slide Number Placeholder 6"/>
          <p:cNvSpPr>
            <a:spLocks noGrp="1"/>
          </p:cNvSpPr>
          <p:nvPr>
            <p:ph type="sldNum" sz="quarter" idx="11"/>
          </p:nvPr>
        </p:nvSpPr>
        <p:spPr/>
        <p:txBody>
          <a:bodyPr rtlCol="0"/>
          <a:lstStyle/>
          <a:p>
            <a:fld id="{36309840-C10A-4EDA-B193-89320DA3D8E3}"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6707B-596F-41B6-8A12-89A3FFB2F40C}" type="datetime1">
              <a:rPr lang="en-US" smtClean="0"/>
              <a:pPr/>
              <a:t>10/8/2014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309840-C10A-4EDA-B193-89320DA3D8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881FEAF-C9A4-45E8-A754-B77EAE55E85B}" type="datetime1">
              <a:rPr lang="en-US" smtClean="0"/>
              <a:pPr/>
              <a:t>10/8/2014</a:t>
            </a:fld>
            <a:endParaRPr lang="en-US" dirty="0"/>
          </a:p>
        </p:txBody>
      </p:sp>
      <p:sp>
        <p:nvSpPr>
          <p:cNvPr id="22" name="Slide Number Placeholder 21"/>
          <p:cNvSpPr>
            <a:spLocks noGrp="1"/>
          </p:cNvSpPr>
          <p:nvPr>
            <p:ph type="sldNum" sz="quarter" idx="15"/>
          </p:nvPr>
        </p:nvSpPr>
        <p:spPr/>
        <p:txBody>
          <a:bodyPr rtlCol="0"/>
          <a:lstStyle/>
          <a:p>
            <a:fld id="{36309840-C10A-4EDA-B193-89320DA3D8E3}"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99677E8-94A5-4E70-A0CC-BFC225E2C90C}" type="datetime1">
              <a:rPr lang="en-US" smtClean="0"/>
              <a:pPr/>
              <a:t>10/8/2014</a:t>
            </a:fld>
            <a:endParaRPr lang="en-US" dirty="0"/>
          </a:p>
        </p:txBody>
      </p:sp>
      <p:sp>
        <p:nvSpPr>
          <p:cNvPr id="18" name="Slide Number Placeholder 17"/>
          <p:cNvSpPr>
            <a:spLocks noGrp="1"/>
          </p:cNvSpPr>
          <p:nvPr>
            <p:ph type="sldNum" sz="quarter" idx="11"/>
          </p:nvPr>
        </p:nvSpPr>
        <p:spPr/>
        <p:txBody>
          <a:bodyPr rtlCol="0"/>
          <a:lstStyle/>
          <a:p>
            <a:fld id="{36309840-C10A-4EDA-B193-89320DA3D8E3}"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C46A7D-CD01-45F5-93AE-623ADEB230D9}" type="datetime1">
              <a:rPr lang="en-US" smtClean="0"/>
              <a:pPr/>
              <a:t>10/8/2014</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6309840-C10A-4EDA-B193-89320DA3D8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Supervisor Training - Time and Labor 9.2</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6309840-C10A-4EDA-B193-89320DA3D8E3}"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Timesheets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6309840-C10A-4EDA-B193-89320DA3D8E3}"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 the Navigation Panel go to “Timesheet”		</a:t>
            </a:r>
            <a:endParaRPr lang="en-US" dirty="0"/>
          </a:p>
        </p:txBody>
      </p:sp>
      <p:sp>
        <p:nvSpPr>
          <p:cNvPr id="3" name="Content Placeholder 2"/>
          <p:cNvSpPr>
            <a:spLocks noGrp="1"/>
          </p:cNvSpPr>
          <p:nvPr>
            <p:ph sz="quarter" idx="1"/>
          </p:nvPr>
        </p:nvSpPr>
        <p:spPr/>
        <p:txBody>
          <a:bodyPr/>
          <a:lstStyle/>
          <a:p>
            <a:r>
              <a:rPr lang="en-US" dirty="0" smtClean="0"/>
              <a:t>To see your timesheet click “Timesheet” on the navigation panel.</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85800" y="2362200"/>
            <a:ext cx="7657915" cy="4038600"/>
          </a:xfrm>
          <a:prstGeom prst="rect">
            <a:avLst/>
          </a:prstGeom>
          <a:noFill/>
          <a:ln w="9525">
            <a:noFill/>
            <a:miter lim="800000"/>
            <a:headEnd/>
            <a:tailEnd/>
          </a:ln>
        </p:spPr>
      </p:pic>
      <p:sp>
        <p:nvSpPr>
          <p:cNvPr id="5" name="Oval 4"/>
          <p:cNvSpPr/>
          <p:nvPr/>
        </p:nvSpPr>
        <p:spPr>
          <a:xfrm>
            <a:off x="685800" y="3505200"/>
            <a:ext cx="5181600" cy="9144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5"/>
          </p:nvPr>
        </p:nvSpPr>
        <p:spPr/>
        <p:txBody>
          <a:bodyPr/>
          <a:lstStyle/>
          <a:p>
            <a:fld id="{36309840-C10A-4EDA-B193-89320DA3D8E3}"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Employee’s Time Sheet</a:t>
            </a:r>
            <a:endParaRPr lang="en-US" dirty="0"/>
          </a:p>
        </p:txBody>
      </p:sp>
      <p:sp>
        <p:nvSpPr>
          <p:cNvPr id="3" name="Content Placeholder 2"/>
          <p:cNvSpPr>
            <a:spLocks noGrp="1"/>
          </p:cNvSpPr>
          <p:nvPr>
            <p:ph sz="quarter" idx="1"/>
          </p:nvPr>
        </p:nvSpPr>
        <p:spPr/>
        <p:txBody>
          <a:bodyPr/>
          <a:lstStyle/>
          <a:p>
            <a:r>
              <a:rPr lang="en-US" dirty="0" smtClean="0"/>
              <a:t>Your timesheet will appear.  A new feature is that your payable time can be seen from the timesheet, just click “Payable Time”</a:t>
            </a:r>
          </a:p>
          <a:p>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12</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685800" y="2733818"/>
            <a:ext cx="7888993" cy="4124182"/>
          </a:xfrm>
          <a:prstGeom prst="rect">
            <a:avLst/>
          </a:prstGeom>
          <a:noFill/>
          <a:ln w="9525">
            <a:noFill/>
            <a:miter lim="800000"/>
            <a:headEnd/>
            <a:tailEnd/>
          </a:ln>
        </p:spPr>
      </p:pic>
      <p:sp>
        <p:nvSpPr>
          <p:cNvPr id="6" name="Oval 5"/>
          <p:cNvSpPr/>
          <p:nvPr/>
        </p:nvSpPr>
        <p:spPr>
          <a:xfrm>
            <a:off x="2438400" y="5715000"/>
            <a:ext cx="609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Employee Time Certification</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6309840-C10A-4EDA-B193-89320DA3D8E3}"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Approval Navigation</a:t>
            </a:r>
            <a:endParaRPr lang="en-US" dirty="0"/>
          </a:p>
        </p:txBody>
      </p:sp>
      <p:sp>
        <p:nvSpPr>
          <p:cNvPr id="3" name="Content Placeholder 2"/>
          <p:cNvSpPr>
            <a:spLocks noGrp="1"/>
          </p:cNvSpPr>
          <p:nvPr>
            <p:ph sz="quarter" idx="1"/>
          </p:nvPr>
        </p:nvSpPr>
        <p:spPr/>
        <p:txBody>
          <a:bodyPr/>
          <a:lstStyle/>
          <a:p>
            <a:r>
              <a:rPr lang="en-US" dirty="0" smtClean="0"/>
              <a:t>On navigation panel click – “Certify Time”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66800" y="2209800"/>
            <a:ext cx="6515100" cy="4191000"/>
          </a:xfrm>
          <a:prstGeom prst="rect">
            <a:avLst/>
          </a:prstGeom>
          <a:noFill/>
          <a:ln w="9525">
            <a:noFill/>
            <a:miter lim="800000"/>
            <a:headEnd/>
            <a:tailEnd/>
          </a:ln>
        </p:spPr>
      </p:pic>
      <p:sp>
        <p:nvSpPr>
          <p:cNvPr id="7" name="Oval 6"/>
          <p:cNvSpPr/>
          <p:nvPr/>
        </p:nvSpPr>
        <p:spPr>
          <a:xfrm>
            <a:off x="609600" y="4114800"/>
            <a:ext cx="3962400" cy="6858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5"/>
          </p:nvPr>
        </p:nvSpPr>
        <p:spPr/>
        <p:txBody>
          <a:bodyPr/>
          <a:lstStyle/>
          <a:p>
            <a:fld id="{36309840-C10A-4EDA-B193-89320DA3D8E3}"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 Approve time</a:t>
            </a:r>
            <a:endParaRPr lang="en-US" dirty="0"/>
          </a:p>
        </p:txBody>
      </p:sp>
      <p:sp>
        <p:nvSpPr>
          <p:cNvPr id="7" name="Slide Number Placeholder 6"/>
          <p:cNvSpPr>
            <a:spLocks noGrp="1"/>
          </p:cNvSpPr>
          <p:nvPr>
            <p:ph type="sldNum" sz="quarter" idx="15"/>
          </p:nvPr>
        </p:nvSpPr>
        <p:spPr/>
        <p:txBody>
          <a:bodyPr/>
          <a:lstStyle/>
          <a:p>
            <a:fld id="{36309840-C10A-4EDA-B193-89320DA3D8E3}" type="slidenum">
              <a:rPr lang="en-US" smtClean="0"/>
              <a:pPr/>
              <a:t>15</a:t>
            </a:fld>
            <a:endParaRPr lang="en-US" dirty="0"/>
          </a:p>
        </p:txBody>
      </p:sp>
      <p:sp>
        <p:nvSpPr>
          <p:cNvPr id="8" name="Content Placeholder 7"/>
          <p:cNvSpPr>
            <a:spLocks noGrp="1"/>
          </p:cNvSpPr>
          <p:nvPr>
            <p:ph sz="quarter" idx="1"/>
          </p:nvPr>
        </p:nvSpPr>
        <p:spPr/>
        <p:txBody>
          <a:bodyPr/>
          <a:lstStyle/>
          <a:p>
            <a:r>
              <a:rPr lang="en-US" dirty="0" smtClean="0"/>
              <a:t>The following screen will appear.  Make sure the start date and end date for the period is correct, review your payable time and if your payable time is correct select “Go To Southeastern Certify Time.</a:t>
            </a:r>
          </a:p>
          <a:p>
            <a:endParaRPr lang="en-US" dirty="0" smtClean="0"/>
          </a:p>
        </p:txBody>
      </p:sp>
      <p:pic>
        <p:nvPicPr>
          <p:cNvPr id="9"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838200" y="3429000"/>
            <a:ext cx="6457678" cy="3124200"/>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p:cNvSpPr/>
          <p:nvPr/>
        </p:nvSpPr>
        <p:spPr>
          <a:xfrm>
            <a:off x="1600200" y="3352800"/>
            <a:ext cx="1828800" cy="381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505200" y="6019800"/>
            <a:ext cx="3886200" cy="533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Certify Time	</a:t>
            </a:r>
            <a:endParaRPr lang="en-US" dirty="0"/>
          </a:p>
        </p:txBody>
      </p:sp>
      <p:sp>
        <p:nvSpPr>
          <p:cNvPr id="3" name="Content Placeholder 2"/>
          <p:cNvSpPr>
            <a:spLocks noGrp="1"/>
          </p:cNvSpPr>
          <p:nvPr>
            <p:ph sz="quarter" idx="1"/>
          </p:nvPr>
        </p:nvSpPr>
        <p:spPr/>
        <p:txBody>
          <a:bodyPr/>
          <a:lstStyle/>
          <a:p>
            <a:r>
              <a:rPr lang="en-US" dirty="0" smtClean="0"/>
              <a:t>The following screen will appear.  Select the pay period you would like to certify and click “I performed my duty for the selected pay period.”</a:t>
            </a:r>
          </a:p>
          <a:p>
            <a:endParaRPr lang="en-US" dirty="0" smtClean="0"/>
          </a:p>
          <a:p>
            <a:pPr>
              <a:buNone/>
            </a:pPr>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16</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43000" y="3048000"/>
            <a:ext cx="7010400" cy="3305175"/>
          </a:xfrm>
          <a:prstGeom prst="rect">
            <a:avLst/>
          </a:prstGeom>
          <a:noFill/>
          <a:ln w="9525">
            <a:noFill/>
            <a:miter lim="800000"/>
            <a:headEnd/>
            <a:tailEnd/>
          </a:ln>
        </p:spPr>
      </p:pic>
      <p:sp>
        <p:nvSpPr>
          <p:cNvPr id="7" name="Oval 6"/>
          <p:cNvSpPr/>
          <p:nvPr/>
        </p:nvSpPr>
        <p:spPr>
          <a:xfrm>
            <a:off x="1447800" y="5486400"/>
            <a:ext cx="12192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143000" y="5791200"/>
            <a:ext cx="7010400" cy="381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Supervisors Signoff</a:t>
            </a:r>
            <a:endParaRPr lang="en-US" dirty="0"/>
          </a:p>
        </p:txBody>
      </p:sp>
      <p:sp>
        <p:nvSpPr>
          <p:cNvPr id="4" name="Subtitle 3"/>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36309840-C10A-4EDA-B193-89320DA3D8E3}"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 - Navigation Page</a:t>
            </a:r>
            <a:endParaRPr lang="en-US" dirty="0"/>
          </a:p>
        </p:txBody>
      </p:sp>
      <p:sp>
        <p:nvSpPr>
          <p:cNvPr id="3" name="Content Placeholder 2"/>
          <p:cNvSpPr>
            <a:spLocks noGrp="1"/>
          </p:cNvSpPr>
          <p:nvPr>
            <p:ph sz="quarter" idx="1"/>
          </p:nvPr>
        </p:nvSpPr>
        <p:spPr/>
        <p:txBody>
          <a:bodyPr/>
          <a:lstStyle/>
          <a:p>
            <a:r>
              <a:rPr lang="en-US" dirty="0" smtClean="0"/>
              <a:t>On the navigation panel click “Supervisor Signoff</a:t>
            </a:r>
          </a:p>
          <a:p>
            <a:endParaRPr lang="en-US" dirty="0" smtClean="0"/>
          </a:p>
          <a:p>
            <a:pPr>
              <a:buNone/>
            </a:pPr>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18</a:t>
            </a:fld>
            <a:endParaRPr lang="en-US" dirty="0"/>
          </a:p>
        </p:txBody>
      </p:sp>
      <p:pic>
        <p:nvPicPr>
          <p:cNvPr id="5" name="Content Placeholder 4"/>
          <p:cNvPicPr>
            <a:picLocks noChangeAspect="1" noChangeArrowheads="1"/>
          </p:cNvPicPr>
          <p:nvPr/>
        </p:nvPicPr>
        <p:blipFill>
          <a:blip r:embed="rId2" cstate="print"/>
          <a:srcRect/>
          <a:stretch>
            <a:fillRect/>
          </a:stretch>
        </p:blipFill>
        <p:spPr bwMode="auto">
          <a:xfrm>
            <a:off x="1066800" y="2362200"/>
            <a:ext cx="6800850" cy="3619500"/>
          </a:xfrm>
          <a:prstGeom prst="rect">
            <a:avLst/>
          </a:prstGeom>
          <a:noFill/>
          <a:ln w="9525">
            <a:noFill/>
            <a:miter lim="800000"/>
            <a:headEnd/>
            <a:tailEnd/>
          </a:ln>
        </p:spPr>
      </p:pic>
      <p:sp>
        <p:nvSpPr>
          <p:cNvPr id="6" name="Oval 5"/>
          <p:cNvSpPr/>
          <p:nvPr/>
        </p:nvSpPr>
        <p:spPr>
          <a:xfrm>
            <a:off x="1600200" y="5715000"/>
            <a:ext cx="1371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Employee’s Time</a:t>
            </a:r>
            <a:endParaRPr lang="en-US" dirty="0"/>
          </a:p>
        </p:txBody>
      </p:sp>
      <p:sp>
        <p:nvSpPr>
          <p:cNvPr id="3" name="Content Placeholder 2"/>
          <p:cNvSpPr>
            <a:spLocks noGrp="1"/>
          </p:cNvSpPr>
          <p:nvPr>
            <p:ph sz="quarter" idx="1"/>
          </p:nvPr>
        </p:nvSpPr>
        <p:spPr/>
        <p:txBody>
          <a:bodyPr/>
          <a:lstStyle/>
          <a:p>
            <a:r>
              <a:rPr lang="en-US" sz="1100" dirty="0" smtClean="0"/>
              <a:t>You can select one employee by completing the “Employee ID” field or you can select all of your direct reports by selecting “Get Employees” and leaving the “Employee ID” field blank.  You can choose the select box next to an employee’s name and then click on the employee’s last name to see the employee’s payable time. </a:t>
            </a:r>
          </a:p>
          <a:p>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19</a:t>
            </a:fld>
            <a:endParaRPr lang="en-US" dirty="0"/>
          </a:p>
        </p:txBody>
      </p:sp>
      <p:pic>
        <p:nvPicPr>
          <p:cNvPr id="5" name="Picture 5"/>
          <p:cNvPicPr>
            <a:picLocks noChangeAspect="1" noChangeArrowheads="1"/>
          </p:cNvPicPr>
          <p:nvPr/>
        </p:nvPicPr>
        <p:blipFill>
          <a:blip r:embed="rId2" cstate="print"/>
          <a:srcRect/>
          <a:stretch>
            <a:fillRect/>
          </a:stretch>
        </p:blipFill>
        <p:spPr bwMode="auto">
          <a:xfrm>
            <a:off x="533400" y="2209800"/>
            <a:ext cx="7848600" cy="4495800"/>
          </a:xfrm>
          <a:prstGeom prst="rect">
            <a:avLst/>
          </a:prstGeom>
          <a:noFill/>
          <a:ln w="9525">
            <a:noFill/>
            <a:miter lim="800000"/>
            <a:headEnd/>
            <a:tailEnd/>
          </a:ln>
        </p:spPr>
      </p:pic>
      <p:sp>
        <p:nvSpPr>
          <p:cNvPr id="6" name="Oval 5"/>
          <p:cNvSpPr/>
          <p:nvPr/>
        </p:nvSpPr>
        <p:spPr>
          <a:xfrm>
            <a:off x="762000" y="6096000"/>
            <a:ext cx="3810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219200" y="6096000"/>
            <a:ext cx="8382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124200" y="3124200"/>
            <a:ext cx="914400" cy="2286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Improved Leave </a:t>
            </a:r>
            <a:r>
              <a:rPr lang="en-US" dirty="0" smtClean="0"/>
              <a:t>or Overtime Request Form</a:t>
            </a:r>
            <a:endParaRPr lang="en-US" dirty="0"/>
          </a:p>
        </p:txBody>
      </p:sp>
      <p:sp>
        <p:nvSpPr>
          <p:cNvPr id="2" name="Subtitle 1"/>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6309840-C10A-4EDA-B193-89320DA3D8E3}" type="slidenum">
              <a:rPr lang="en-US" smtClean="0"/>
              <a:pPr/>
              <a:t>2</a:t>
            </a:fld>
            <a:endParaRPr lang="en-US" dirty="0"/>
          </a:p>
        </p:txBody>
      </p:sp>
    </p:spTree>
    <p:extLst>
      <p:ext uri="{BB962C8B-B14F-4D97-AF65-F5344CB8AC3E}">
        <p14:creationId xmlns:p14="http://schemas.microsoft.com/office/powerpoint/2010/main" val="4008030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Employee’s Time</a:t>
            </a:r>
            <a:endParaRPr lang="en-US" dirty="0"/>
          </a:p>
        </p:txBody>
      </p:sp>
      <p:sp>
        <p:nvSpPr>
          <p:cNvPr id="3" name="Content Placeholder 2"/>
          <p:cNvSpPr>
            <a:spLocks noGrp="1"/>
          </p:cNvSpPr>
          <p:nvPr>
            <p:ph sz="quarter" idx="1"/>
          </p:nvPr>
        </p:nvSpPr>
        <p:spPr/>
        <p:txBody>
          <a:bodyPr/>
          <a:lstStyle/>
          <a:p>
            <a:r>
              <a:rPr lang="en-US" dirty="0" smtClean="0"/>
              <a:t>You can review your employee’s payable time and then select “Approve” or “Deny.” </a:t>
            </a:r>
          </a:p>
          <a:p>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20</a:t>
            </a:fld>
            <a:endParaRPr lang="en-US" dirty="0"/>
          </a:p>
        </p:txBody>
      </p:sp>
      <p:pic>
        <p:nvPicPr>
          <p:cNvPr id="5" name="Content Placeholder 3"/>
          <p:cNvPicPr>
            <a:picLocks noChangeAspect="1"/>
          </p:cNvPicPr>
          <p:nvPr/>
        </p:nvPicPr>
        <p:blipFill>
          <a:blip r:embed="rId2" cstate="print"/>
          <a:stretch>
            <a:fillRect/>
          </a:stretch>
        </p:blipFill>
        <p:spPr>
          <a:xfrm>
            <a:off x="1066800" y="2590800"/>
            <a:ext cx="5912867" cy="3733800"/>
          </a:xfrm>
          <a:prstGeom prst="rect">
            <a:avLst/>
          </a:prstGeom>
        </p:spPr>
      </p:pic>
      <p:sp>
        <p:nvSpPr>
          <p:cNvPr id="6" name="Oval 5"/>
          <p:cNvSpPr/>
          <p:nvPr/>
        </p:nvSpPr>
        <p:spPr>
          <a:xfrm>
            <a:off x="1066800" y="5943600"/>
            <a:ext cx="32004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Text Placeholder 2"/>
          <p:cNvSpPr>
            <a:spLocks noGrp="1"/>
          </p:cNvSpPr>
          <p:nvPr>
            <p:ph type="body" idx="1"/>
          </p:nvPr>
        </p:nvSpPr>
        <p:spPr>
          <a:xfrm>
            <a:off x="914400" y="685800"/>
            <a:ext cx="7772400" cy="3315136"/>
          </a:xfrm>
        </p:spPr>
        <p:txBody>
          <a:bodyPr>
            <a:normAutofit/>
          </a:bodyPr>
          <a:lstStyle/>
          <a:p>
            <a:endParaRPr lang="en-US" dirty="0" smtClean="0"/>
          </a:p>
          <a:p>
            <a:endParaRPr lang="en-US" dirty="0" smtClean="0"/>
          </a:p>
          <a:p>
            <a:r>
              <a:rPr lang="en-US" dirty="0" smtClean="0"/>
              <a:t>		For Questions or Support Call</a:t>
            </a:r>
          </a:p>
          <a:p>
            <a:endParaRPr lang="en-US" dirty="0" smtClean="0"/>
          </a:p>
          <a:p>
            <a:r>
              <a:rPr lang="en-US" dirty="0" smtClean="0"/>
              <a:t>			Judy Bowles                549-5381</a:t>
            </a:r>
          </a:p>
          <a:p>
            <a:r>
              <a:rPr lang="en-US" dirty="0" smtClean="0"/>
              <a:t>			John Foster                 549-3244</a:t>
            </a:r>
          </a:p>
          <a:p>
            <a:r>
              <a:rPr lang="en-US" dirty="0" smtClean="0"/>
              <a:t>			John Paul Domiano   549-3345</a:t>
            </a:r>
          </a:p>
          <a:p>
            <a:endParaRPr lang="en-US" dirty="0"/>
          </a:p>
        </p:txBody>
      </p:sp>
      <p:sp>
        <p:nvSpPr>
          <p:cNvPr id="4" name="Slide Number Placeholder 3"/>
          <p:cNvSpPr>
            <a:spLocks noGrp="1"/>
          </p:cNvSpPr>
          <p:nvPr>
            <p:ph type="sldNum" sz="quarter" idx="12"/>
          </p:nvPr>
        </p:nvSpPr>
        <p:spPr/>
        <p:txBody>
          <a:bodyPr/>
          <a:lstStyle/>
          <a:p>
            <a:fld id="{36309840-C10A-4EDA-B193-89320DA3D8E3}" type="slidenum">
              <a:rPr lang="en-US" smtClean="0"/>
              <a:pPr/>
              <a:t>21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1143000"/>
          </a:xfrm>
        </p:spPr>
        <p:txBody>
          <a:bodyPr/>
          <a:lstStyle/>
          <a:p>
            <a:r>
              <a:rPr lang="en-US" dirty="0" smtClean="0"/>
              <a:t>Leave or Overtime Request Form – Employee Side</a:t>
            </a:r>
            <a:endParaRPr lang="en-US" dirty="0"/>
          </a:p>
        </p:txBody>
      </p:sp>
      <p:sp>
        <p:nvSpPr>
          <p:cNvPr id="5" name="Content Placeholder 4"/>
          <p:cNvSpPr>
            <a:spLocks noGrp="1"/>
          </p:cNvSpPr>
          <p:nvPr>
            <p:ph sz="quarter" idx="1"/>
          </p:nvPr>
        </p:nvSpPr>
        <p:spPr/>
        <p:txBody>
          <a:bodyPr/>
          <a:lstStyle/>
          <a:p>
            <a:r>
              <a:rPr lang="en-US" sz="2400" dirty="0" smtClean="0"/>
              <a:t>On the Navigation Page go to “Request Leave or Overtime”</a:t>
            </a:r>
          </a:p>
          <a:p>
            <a:endParaRPr lang="en-US" dirty="0" smtClean="0"/>
          </a:p>
          <a:p>
            <a:endParaRPr lang="en-US" dirty="0" smtClean="0"/>
          </a:p>
          <a:p>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685800" y="2362200"/>
            <a:ext cx="6919913" cy="4495800"/>
          </a:xfrm>
          <a:prstGeom prst="rect">
            <a:avLst/>
          </a:prstGeom>
          <a:noFill/>
          <a:ln w="9525">
            <a:noFill/>
            <a:miter lim="800000"/>
            <a:headEnd/>
            <a:tailEnd/>
          </a:ln>
        </p:spPr>
      </p:pic>
      <p:sp>
        <p:nvSpPr>
          <p:cNvPr id="3" name="Oval 2"/>
          <p:cNvSpPr/>
          <p:nvPr/>
        </p:nvSpPr>
        <p:spPr>
          <a:xfrm>
            <a:off x="685800" y="3200400"/>
            <a:ext cx="4191000" cy="8382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5"/>
          </p:nvPr>
        </p:nvSpPr>
        <p:spPr/>
        <p:txBody>
          <a:bodyPr/>
          <a:lstStyle/>
          <a:p>
            <a:fld id="{36309840-C10A-4EDA-B193-89320DA3D8E3}"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normAutofit/>
          </a:bodyPr>
          <a:lstStyle/>
          <a:p>
            <a:r>
              <a:rPr lang="en-US" dirty="0" smtClean="0"/>
              <a:t>Leave and Overtime Request Form – Employee Side</a:t>
            </a:r>
            <a:endParaRPr lang="en-US" dirty="0"/>
          </a:p>
        </p:txBody>
      </p:sp>
      <p:sp>
        <p:nvSpPr>
          <p:cNvPr id="6" name="Content Placeholder 5"/>
          <p:cNvSpPr>
            <a:spLocks noGrp="1"/>
          </p:cNvSpPr>
          <p:nvPr>
            <p:ph sz="quarter" idx="1"/>
          </p:nvPr>
        </p:nvSpPr>
        <p:spPr/>
        <p:txBody>
          <a:bodyPr>
            <a:normAutofit/>
          </a:bodyPr>
          <a:lstStyle/>
          <a:p>
            <a:endParaRPr lang="en-US" dirty="0" smtClean="0"/>
          </a:p>
          <a:p>
            <a:r>
              <a:rPr lang="en-US" dirty="0" smtClean="0"/>
              <a:t>Click the “+” button to request leave or overtime.  Fill in the request and click “Save.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7" name="Picture 2"/>
          <p:cNvPicPr>
            <a:picLocks noChangeAspect="1" noChangeArrowheads="1"/>
          </p:cNvPicPr>
          <p:nvPr/>
        </p:nvPicPr>
        <p:blipFill>
          <a:blip r:embed="rId2" cstate="print"/>
          <a:srcRect/>
          <a:stretch>
            <a:fillRect/>
          </a:stretch>
        </p:blipFill>
        <p:spPr bwMode="auto">
          <a:xfrm>
            <a:off x="1143000" y="2895600"/>
            <a:ext cx="6340436" cy="3581400"/>
          </a:xfrm>
          <a:prstGeom prst="rect">
            <a:avLst/>
          </a:prstGeom>
          <a:noFill/>
          <a:ln w="9525">
            <a:noFill/>
            <a:miter lim="800000"/>
            <a:headEnd/>
            <a:tailEnd/>
          </a:ln>
        </p:spPr>
      </p:pic>
      <p:sp>
        <p:nvSpPr>
          <p:cNvPr id="8" name="Slide Number Placeholder 7"/>
          <p:cNvSpPr>
            <a:spLocks noGrp="1"/>
          </p:cNvSpPr>
          <p:nvPr>
            <p:ph type="sldNum" sz="quarter" idx="15"/>
          </p:nvPr>
        </p:nvSpPr>
        <p:spPr/>
        <p:txBody>
          <a:bodyPr/>
          <a:lstStyle/>
          <a:p>
            <a:fld id="{36309840-C10A-4EDA-B193-89320DA3D8E3}"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Leave and Overtime Request Form – Employee Side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Leave Request Form Improved Functionality</a:t>
            </a:r>
          </a:p>
          <a:p>
            <a:pPr>
              <a:buNone/>
            </a:pPr>
            <a:endParaRPr lang="en-US" dirty="0" smtClean="0"/>
          </a:p>
          <a:p>
            <a:pPr lvl="1"/>
            <a:r>
              <a:rPr lang="en-US" dirty="0" smtClean="0"/>
              <a:t>Employee can edit their leave request form after the leave has been approved and taken.  For example, if an employee requests 5 hours of sick leave, but only takes three hours the employee can go into the leave request form and click the “Edit Actual Hours” button and put “3” in the “Actual Hours Box.” This change will automatically update the timesheet once the employee clicks save. If an employee edits their leave request the supervisor will receive an email.</a:t>
            </a:r>
          </a:p>
          <a:p>
            <a:pPr lvl="1">
              <a:buNone/>
            </a:pPr>
            <a:endParaRPr lang="en-US" dirty="0" smtClean="0"/>
          </a:p>
          <a:p>
            <a:pPr lvl="1"/>
            <a:r>
              <a:rPr lang="en-US" dirty="0" smtClean="0"/>
              <a:t>Supervisors can still keep their current process for editing leave.  Time and Labor 9.2 just allows the new functionality for employee input of actual leave hours taken.</a:t>
            </a:r>
          </a:p>
          <a:p>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Leave or Overtime Request – Supervisor View</a:t>
            </a:r>
            <a:endParaRPr lang="en-US" dirty="0"/>
          </a:p>
        </p:txBody>
      </p:sp>
      <p:sp>
        <p:nvSpPr>
          <p:cNvPr id="3" name="Content Placeholder 2"/>
          <p:cNvSpPr>
            <a:spLocks noGrp="1"/>
          </p:cNvSpPr>
          <p:nvPr>
            <p:ph sz="quarter" idx="1"/>
          </p:nvPr>
        </p:nvSpPr>
        <p:spPr/>
        <p:txBody>
          <a:bodyPr/>
          <a:lstStyle/>
          <a:p>
            <a:r>
              <a:rPr lang="en-US" dirty="0" smtClean="0"/>
              <a:t>Go to the navigation panel and click “Approve Leave, K-Time, or OT”</a:t>
            </a:r>
          </a:p>
          <a:p>
            <a:endParaRPr lang="en-US" dirty="0" smtClean="0"/>
          </a:p>
          <a:p>
            <a:pPr>
              <a:buNone/>
            </a:pPr>
            <a:r>
              <a:rPr lang="en-US" dirty="0" smtClean="0"/>
              <a:t> </a:t>
            </a:r>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6</a:t>
            </a:fld>
            <a:endParaRPr lang="en-US" dirty="0"/>
          </a:p>
        </p:txBody>
      </p:sp>
      <p:pic>
        <p:nvPicPr>
          <p:cNvPr id="5" name="Picture 2"/>
          <p:cNvPicPr>
            <a:picLocks noChangeAspect="1" noChangeArrowheads="1"/>
          </p:cNvPicPr>
          <p:nvPr/>
        </p:nvPicPr>
        <p:blipFill>
          <a:blip r:embed="rId2" cstate="print"/>
          <a:stretch>
            <a:fillRect/>
          </a:stretch>
        </p:blipFill>
        <p:spPr bwMode="auto">
          <a:xfrm>
            <a:off x="762000" y="2438400"/>
            <a:ext cx="6525208" cy="4187825"/>
          </a:xfrm>
          <a:prstGeom prst="rect">
            <a:avLst/>
          </a:prstGeom>
          <a:noFill/>
          <a:ln w="9525">
            <a:noFill/>
            <a:miter lim="800000"/>
            <a:headEnd/>
            <a:tailEnd/>
          </a:ln>
        </p:spPr>
      </p:pic>
      <p:sp>
        <p:nvSpPr>
          <p:cNvPr id="6" name="Oval 5"/>
          <p:cNvSpPr/>
          <p:nvPr/>
        </p:nvSpPr>
        <p:spPr>
          <a:xfrm>
            <a:off x="1295400" y="6248400"/>
            <a:ext cx="1828800" cy="2286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Leave or Overtime Request – Supervisor View	</a:t>
            </a:r>
            <a:endParaRPr lang="en-US" dirty="0"/>
          </a:p>
        </p:txBody>
      </p:sp>
      <p:sp>
        <p:nvSpPr>
          <p:cNvPr id="3" name="Content Placeholder 2"/>
          <p:cNvSpPr>
            <a:spLocks noGrp="1"/>
          </p:cNvSpPr>
          <p:nvPr>
            <p:ph sz="quarter" idx="1"/>
          </p:nvPr>
        </p:nvSpPr>
        <p:spPr/>
        <p:txBody>
          <a:bodyPr/>
          <a:lstStyle/>
          <a:p>
            <a:r>
              <a:rPr lang="en-US" dirty="0" smtClean="0"/>
              <a:t>The following screen will appear click “Search” to search all of your direct reports who have leave or overtime that needs to be approved, or complete the “</a:t>
            </a:r>
            <a:r>
              <a:rPr lang="en-US" dirty="0" err="1" smtClean="0"/>
              <a:t>Empl</a:t>
            </a:r>
            <a:r>
              <a:rPr lang="en-US" dirty="0" smtClean="0"/>
              <a:t> ID” field and hit search if you just want to see the leave or overtime requests for one employee.</a:t>
            </a:r>
          </a:p>
          <a:p>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7</a:t>
            </a:fld>
            <a:endParaRPr lang="en-US" dirty="0"/>
          </a:p>
        </p:txBody>
      </p:sp>
      <p:pic>
        <p:nvPicPr>
          <p:cNvPr id="5" name="Picture 2"/>
          <p:cNvPicPr>
            <a:picLocks noChangeAspect="1" noChangeArrowheads="1"/>
          </p:cNvPicPr>
          <p:nvPr/>
        </p:nvPicPr>
        <p:blipFill>
          <a:blip r:embed="rId2" cstate="print"/>
          <a:stretch>
            <a:fillRect/>
          </a:stretch>
        </p:blipFill>
        <p:spPr bwMode="auto">
          <a:xfrm>
            <a:off x="838200" y="3886200"/>
            <a:ext cx="6705600" cy="2454646"/>
          </a:xfrm>
          <a:prstGeom prst="rect">
            <a:avLst/>
          </a:prstGeom>
          <a:noFill/>
          <a:ln w="9525">
            <a:noFill/>
            <a:miter lim="800000"/>
            <a:headEnd/>
            <a:tailEnd/>
          </a:ln>
        </p:spPr>
      </p:pic>
      <p:sp>
        <p:nvSpPr>
          <p:cNvPr id="6" name="Oval 5"/>
          <p:cNvSpPr/>
          <p:nvPr/>
        </p:nvSpPr>
        <p:spPr>
          <a:xfrm>
            <a:off x="838200" y="6019800"/>
            <a:ext cx="7620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209800" y="5410200"/>
            <a:ext cx="12192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Leave or Overtime Request – Supervisor View</a:t>
            </a:r>
            <a:endParaRPr lang="en-US" dirty="0"/>
          </a:p>
        </p:txBody>
      </p:sp>
      <p:sp>
        <p:nvSpPr>
          <p:cNvPr id="3" name="Content Placeholder 2"/>
          <p:cNvSpPr>
            <a:spLocks noGrp="1"/>
          </p:cNvSpPr>
          <p:nvPr>
            <p:ph sz="quarter" idx="1"/>
          </p:nvPr>
        </p:nvSpPr>
        <p:spPr/>
        <p:txBody>
          <a:bodyPr/>
          <a:lstStyle/>
          <a:p>
            <a:r>
              <a:rPr lang="en-US" dirty="0" smtClean="0"/>
              <a:t>Approve or deny the employee’s requests by clicking “Approve” or “Deny.” Requests that need attention will have the “Approve” or “Deny” highlighted in yellow.</a:t>
            </a:r>
          </a:p>
          <a:p>
            <a:endParaRPr lang="en-US" dirty="0" smtClean="0"/>
          </a:p>
          <a:p>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8</a:t>
            </a:fld>
            <a:endParaRPr lang="en-US" dirty="0"/>
          </a:p>
        </p:txBody>
      </p:sp>
      <p:pic>
        <p:nvPicPr>
          <p:cNvPr id="5" name="Picture 2"/>
          <p:cNvPicPr>
            <a:picLocks noChangeAspect="1" noChangeArrowheads="1"/>
          </p:cNvPicPr>
          <p:nvPr/>
        </p:nvPicPr>
        <p:blipFill>
          <a:blip r:embed="rId2" cstate="print"/>
          <a:stretch>
            <a:fillRect/>
          </a:stretch>
        </p:blipFill>
        <p:spPr bwMode="auto">
          <a:xfrm>
            <a:off x="533400" y="3276600"/>
            <a:ext cx="7391400" cy="3124200"/>
          </a:xfrm>
          <a:prstGeom prst="rect">
            <a:avLst/>
          </a:prstGeom>
          <a:noFill/>
          <a:ln w="9525">
            <a:noFill/>
            <a:miter lim="800000"/>
            <a:headEnd/>
            <a:tailEnd/>
          </a:ln>
        </p:spPr>
      </p:pic>
      <p:sp>
        <p:nvSpPr>
          <p:cNvPr id="6" name="Oval 5"/>
          <p:cNvSpPr/>
          <p:nvPr/>
        </p:nvSpPr>
        <p:spPr>
          <a:xfrm>
            <a:off x="1219200" y="3886200"/>
            <a:ext cx="6096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828800" y="3886200"/>
            <a:ext cx="4572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Balances</a:t>
            </a:r>
            <a:endParaRPr lang="en-US" dirty="0"/>
          </a:p>
        </p:txBody>
      </p:sp>
      <p:sp>
        <p:nvSpPr>
          <p:cNvPr id="3" name="Content Placeholder 2"/>
          <p:cNvSpPr>
            <a:spLocks noGrp="1"/>
          </p:cNvSpPr>
          <p:nvPr>
            <p:ph sz="quarter" idx="1"/>
          </p:nvPr>
        </p:nvSpPr>
        <p:spPr/>
        <p:txBody>
          <a:bodyPr/>
          <a:lstStyle/>
          <a:p>
            <a:pPr>
              <a:buNone/>
            </a:pPr>
            <a:r>
              <a:rPr lang="en-US" dirty="0" smtClean="0"/>
              <a:t>Note:   </a:t>
            </a:r>
          </a:p>
          <a:p>
            <a:pPr lvl="1"/>
            <a:r>
              <a:rPr lang="en-US" dirty="0" smtClean="0"/>
              <a:t>Leave balances requested and approved in current period for future pay periods effects current leave balances. As soon as the supervisor approves leave, the leave is posted to the timesheet and the leave is deducted from the leave balances.</a:t>
            </a:r>
          </a:p>
          <a:p>
            <a:pPr marL="320040" lvl="1" indent="0">
              <a:buNone/>
            </a:pPr>
            <a:endParaRPr lang="en-US" dirty="0" smtClean="0"/>
          </a:p>
          <a:p>
            <a:pPr lvl="1"/>
            <a:r>
              <a:rPr lang="en-US" dirty="0" smtClean="0"/>
              <a:t>If a scenario arises where approved leave in future pay periods needs to be deleted, the timekeeper will have to go into the appropriate future timesheet and delete the leave.</a:t>
            </a:r>
          </a:p>
          <a:p>
            <a:pPr marL="320040" lvl="1" indent="0">
              <a:buNone/>
            </a:pPr>
            <a:endParaRPr lang="en-US" dirty="0" smtClean="0"/>
          </a:p>
          <a:p>
            <a:pPr marL="320040" lvl="1" indent="0">
              <a:buNone/>
            </a:pPr>
            <a:endParaRPr lang="en-US" dirty="0" smtClean="0"/>
          </a:p>
          <a:p>
            <a:endParaRPr lang="en-US" dirty="0"/>
          </a:p>
        </p:txBody>
      </p:sp>
      <p:sp>
        <p:nvSpPr>
          <p:cNvPr id="4" name="Slide Number Placeholder 3"/>
          <p:cNvSpPr>
            <a:spLocks noGrp="1"/>
          </p:cNvSpPr>
          <p:nvPr>
            <p:ph type="sldNum" sz="quarter" idx="15"/>
          </p:nvPr>
        </p:nvSpPr>
        <p:spPr/>
        <p:txBody>
          <a:bodyPr/>
          <a:lstStyle/>
          <a:p>
            <a:fld id="{36309840-C10A-4EDA-B193-89320DA3D8E3}"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7125</TotalTime>
  <Words>660</Words>
  <Application>Microsoft Office PowerPoint</Application>
  <PresentationFormat>On-screen Show (4:3)</PresentationFormat>
  <Paragraphs>83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Supervisor Training - Time and Labor 9.2</vt:lpstr>
      <vt:lpstr>Improved Leave or Overtime Request Form</vt:lpstr>
      <vt:lpstr>Leave or Overtime Request Form – Employee Side</vt:lpstr>
      <vt:lpstr>Leave and Overtime Request Form – Employee Side</vt:lpstr>
      <vt:lpstr>Leave and Overtime Request Form – Employee Side</vt:lpstr>
      <vt:lpstr>Approve Leave or Overtime Request – Supervisor View</vt:lpstr>
      <vt:lpstr>Approve Leave or Overtime Request – Supervisor View </vt:lpstr>
      <vt:lpstr>Approve Leave or Overtime Request – Supervisor View</vt:lpstr>
      <vt:lpstr>Leave Balances</vt:lpstr>
      <vt:lpstr>Timesheets</vt:lpstr>
      <vt:lpstr>On the Navigation Panel go to “Timesheet”  </vt:lpstr>
      <vt:lpstr>Employee’s Time Sheet</vt:lpstr>
      <vt:lpstr>Employee Time Certification</vt:lpstr>
      <vt:lpstr>Time Approval Navigation</vt:lpstr>
      <vt:lpstr>Employee - Approve time</vt:lpstr>
      <vt:lpstr>Certify Time </vt:lpstr>
      <vt:lpstr>Supervisors Signoff</vt:lpstr>
      <vt:lpstr>Supervisors - Navigation Page</vt:lpstr>
      <vt:lpstr>Your Employee’s Time</vt:lpstr>
      <vt:lpstr>Approve Employee’s Time</vt:lpstr>
      <vt:lpstr> </vt:lpstr>
    </vt:vector>
  </TitlesOfParts>
  <Company>Southeastern Louisiana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Labor 9.2</dc:title>
  <dc:creator>W0158730</dc:creator>
  <cp:lastModifiedBy>UserSELU</cp:lastModifiedBy>
  <cp:revision>360</cp:revision>
  <dcterms:created xsi:type="dcterms:W3CDTF">2014-08-14T20:32:03Z</dcterms:created>
  <dcterms:modified xsi:type="dcterms:W3CDTF">2014-10-08T12:58:14Z</dcterms:modified>
</cp:coreProperties>
</file>